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850F8C-1681-4EB5-B361-9128E8E07AE3}" type="datetimeFigureOut">
              <a:rPr lang="sl-SI" smtClean="0"/>
              <a:t>21.4.2015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BDF517-DD72-40CB-99ED-2AE364145D16}" type="slidenum">
              <a:rPr lang="sl-SI" smtClean="0"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CAF</a:t>
            </a:r>
            <a:r>
              <a:rPr lang="sl-SI" dirty="0" smtClean="0">
                <a:solidFill>
                  <a:srgbClr val="0070C0"/>
                </a:solidFill>
              </a:rPr>
              <a:t>É</a:t>
            </a:r>
            <a:r>
              <a:rPr lang="sl-SI" dirty="0" smtClean="0"/>
              <a:t> </a:t>
            </a:r>
            <a:r>
              <a:rPr lang="sl-SI" dirty="0" smtClean="0"/>
              <a:t>ET CROISSANT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Haidi Zakelšek, 3.A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51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41"/>
            <a:ext cx="3008313" cy="288032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petit-déjeuner  tarditionnel </a:t>
            </a:r>
            <a:r>
              <a:rPr lang="fr-FR" sz="2000" dirty="0" smtClean="0"/>
              <a:t>fran</a:t>
            </a:r>
            <a:r>
              <a:rPr lang="sl-SI" sz="2000" dirty="0">
                <a:solidFill>
                  <a:srgbClr val="FFFF00"/>
                </a:solidFill>
              </a:rPr>
              <a:t>ç</a:t>
            </a:r>
            <a:r>
              <a:rPr lang="fr-FR" sz="2000" dirty="0" smtClean="0"/>
              <a:t>ais</a:t>
            </a:r>
            <a:r>
              <a:rPr lang="sl-SI" sz="2000" dirty="0" smtClean="0"/>
              <a:t>e</a:t>
            </a:r>
            <a:r>
              <a:rPr lang="fr-FR" sz="2000" dirty="0" smtClean="0"/>
              <a:t> </a:t>
            </a:r>
            <a:r>
              <a:rPr lang="fr-FR" sz="2000" dirty="0" smtClean="0"/>
              <a:t>représente </a:t>
            </a:r>
            <a:r>
              <a:rPr lang="fr-FR" sz="2000" dirty="0" smtClean="0"/>
              <a:t>un croissant et un café, parfois à la maison ou au café. Mais le croissant n'est pas une invention de </a:t>
            </a:r>
            <a:r>
              <a:rPr lang="fr-FR" sz="2000" dirty="0"/>
              <a:t>fran</a:t>
            </a:r>
            <a:r>
              <a:rPr lang="sl-SI" sz="2000" dirty="0">
                <a:solidFill>
                  <a:srgbClr val="FFFF00"/>
                </a:solidFill>
              </a:rPr>
              <a:t>ç</a:t>
            </a:r>
            <a:r>
              <a:rPr lang="fr-FR" sz="2000" dirty="0"/>
              <a:t>ais</a:t>
            </a:r>
            <a:r>
              <a:rPr lang="sl-SI" sz="2000" dirty="0"/>
              <a:t>e</a:t>
            </a:r>
            <a:r>
              <a:rPr lang="fr-FR" sz="2000" dirty="0"/>
              <a:t> c'est </a:t>
            </a:r>
            <a:r>
              <a:rPr lang="fr-FR" sz="2000" dirty="0" smtClean="0"/>
              <a:t>d'origine viennoise. </a:t>
            </a:r>
            <a:endParaRPr lang="sl-SI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51811" cy="348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5644250" cy="252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121" y="1353295"/>
            <a:ext cx="3805832" cy="279391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Les </a:t>
            </a:r>
            <a:r>
              <a:rPr lang="fr-FR" sz="2000" dirty="0" smtClean="0"/>
              <a:t>qualit</a:t>
            </a:r>
            <a:r>
              <a:rPr lang="sl-SI" sz="2000" dirty="0" smtClean="0">
                <a:solidFill>
                  <a:srgbClr val="FFFF00"/>
                </a:solidFill>
              </a:rPr>
              <a:t>é</a:t>
            </a:r>
            <a:r>
              <a:rPr lang="fr-FR" sz="2000" dirty="0" smtClean="0"/>
              <a:t>s </a:t>
            </a:r>
            <a:r>
              <a:rPr lang="fr-FR" sz="2000" dirty="0" smtClean="0"/>
              <a:t>d'un </a:t>
            </a:r>
            <a:r>
              <a:rPr lang="fr-FR" sz="2000" dirty="0" smtClean="0"/>
              <a:t>bon </a:t>
            </a:r>
            <a:r>
              <a:rPr lang="fr-FR" sz="2000" dirty="0" smtClean="0"/>
              <a:t>croissant </a:t>
            </a:r>
            <a:r>
              <a:rPr lang="fr-FR" sz="2000" dirty="0" smtClean="0"/>
              <a:t>sont</a:t>
            </a:r>
            <a:r>
              <a:rPr lang="sl-SI" sz="2000" dirty="0" smtClean="0"/>
              <a:t> : </a:t>
            </a:r>
            <a:r>
              <a:rPr lang="fr-FR" sz="2000" dirty="0" smtClean="0"/>
              <a:t>il </a:t>
            </a:r>
            <a:r>
              <a:rPr lang="fr-FR" sz="2000" dirty="0" smtClean="0"/>
              <a:t>doit être encore </a:t>
            </a:r>
            <a:r>
              <a:rPr lang="fr-FR" sz="2000" dirty="0" smtClean="0"/>
              <a:t>chaud,</a:t>
            </a:r>
            <a:r>
              <a:rPr lang="sl-SI" sz="2000" dirty="0" smtClean="0"/>
              <a:t> </a:t>
            </a:r>
            <a:r>
              <a:rPr lang="fr-FR" sz="2000" dirty="0" smtClean="0"/>
              <a:t>légèr</a:t>
            </a:r>
            <a:r>
              <a:rPr lang="sl-SI" sz="2000" dirty="0" smtClean="0">
                <a:solidFill>
                  <a:srgbClr val="FFFF00"/>
                </a:solidFill>
              </a:rPr>
              <a:t>e</a:t>
            </a:r>
            <a:r>
              <a:rPr lang="fr-FR" sz="2000" dirty="0" smtClean="0"/>
              <a:t>ment </a:t>
            </a:r>
            <a:r>
              <a:rPr lang="fr-FR" sz="2000" dirty="0" smtClean="0"/>
              <a:t>croustillant et </a:t>
            </a:r>
            <a:r>
              <a:rPr lang="sl-SI" sz="2000" dirty="0" smtClean="0">
                <a:solidFill>
                  <a:srgbClr val="FFFF00"/>
                </a:solidFill>
              </a:rPr>
              <a:t>o</a:t>
            </a:r>
            <a:r>
              <a:rPr lang="fr-FR" sz="2000" dirty="0" smtClean="0"/>
              <a:t>nctueux </a:t>
            </a:r>
            <a:r>
              <a:rPr lang="fr-FR" sz="2000" dirty="0" smtClean="0"/>
              <a:t>à l'intérieur. </a:t>
            </a:r>
            <a:endParaRPr lang="sl-SI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3810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4026087" cy="26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341" y="548680"/>
            <a:ext cx="2641483" cy="295232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</a:t>
            </a:r>
            <a:r>
              <a:rPr lang="fr-FR" sz="2000" dirty="0" smtClean="0"/>
              <a:t>our </a:t>
            </a:r>
            <a:r>
              <a:rPr lang="fr-FR" sz="2000" dirty="0" smtClean="0"/>
              <a:t>le café, on peut demander </a:t>
            </a:r>
            <a:r>
              <a:rPr lang="fr-FR" sz="2000" dirty="0" smtClean="0"/>
              <a:t>différent</a:t>
            </a:r>
            <a:r>
              <a:rPr lang="sl-SI" sz="2000" dirty="0" err="1" smtClean="0">
                <a:solidFill>
                  <a:srgbClr val="FFFF00"/>
                </a:solidFill>
              </a:rPr>
              <a:t>es</a:t>
            </a:r>
            <a:r>
              <a:rPr lang="sl-SI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/>
              <a:t>sort</a:t>
            </a:r>
            <a:r>
              <a:rPr lang="sl-SI" sz="2000" dirty="0" smtClean="0">
                <a:solidFill>
                  <a:srgbClr val="FFFF00"/>
                </a:solidFill>
              </a:rPr>
              <a:t>e</a:t>
            </a:r>
            <a:r>
              <a:rPr lang="fr-FR" sz="2000" dirty="0" smtClean="0"/>
              <a:t>s </a:t>
            </a:r>
            <a:r>
              <a:rPr lang="fr-FR" sz="2000" dirty="0" smtClean="0"/>
              <a:t>: </a:t>
            </a:r>
            <a:r>
              <a:rPr lang="fr-FR" sz="2000" dirty="0" smtClean="0"/>
              <a:t>no</a:t>
            </a:r>
            <a:r>
              <a:rPr lang="sl-SI" sz="2000" dirty="0" smtClean="0">
                <a:solidFill>
                  <a:srgbClr val="FFFF00"/>
                </a:solidFill>
              </a:rPr>
              <a:t>i</a:t>
            </a:r>
            <a:r>
              <a:rPr lang="fr-FR" sz="2000" dirty="0" smtClean="0"/>
              <a:t>r </a:t>
            </a:r>
            <a:r>
              <a:rPr lang="fr-FR" sz="2000" dirty="0" smtClean="0"/>
              <a:t>ou expresso, court ou allongé, avec ou </a:t>
            </a:r>
            <a:r>
              <a:rPr lang="fr-FR" sz="2000" dirty="0" smtClean="0"/>
              <a:t>s</a:t>
            </a:r>
            <a:r>
              <a:rPr lang="sl-SI" sz="2000" dirty="0" err="1" smtClean="0">
                <a:solidFill>
                  <a:srgbClr val="FFFF00"/>
                </a:solidFill>
              </a:rPr>
              <a:t>an</a:t>
            </a:r>
            <a:r>
              <a:rPr lang="fr-FR" sz="2000" dirty="0" smtClean="0"/>
              <a:t>s  </a:t>
            </a:r>
            <a:r>
              <a:rPr lang="fr-FR" sz="2000" dirty="0" smtClean="0"/>
              <a:t>sucre, avec </a:t>
            </a:r>
            <a:r>
              <a:rPr lang="sl-SI" sz="2000" dirty="0" err="1" smtClean="0"/>
              <a:t>quelques</a:t>
            </a:r>
            <a:r>
              <a:rPr lang="sl-SI" sz="2000" dirty="0" smtClean="0"/>
              <a:t> </a:t>
            </a:r>
            <a:r>
              <a:rPr lang="fr-FR" sz="2000" dirty="0" smtClean="0"/>
              <a:t>go</a:t>
            </a:r>
            <a:r>
              <a:rPr lang="sl-SI" sz="2000" dirty="0" smtClean="0">
                <a:solidFill>
                  <a:srgbClr val="FFFF00"/>
                </a:solidFill>
              </a:rPr>
              <a:t>u</a:t>
            </a:r>
            <a:r>
              <a:rPr lang="fr-FR" sz="2000" dirty="0" smtClean="0"/>
              <a:t>tte </a:t>
            </a:r>
            <a:r>
              <a:rPr lang="fr-FR" sz="2000" dirty="0" smtClean="0"/>
              <a:t>de lait </a:t>
            </a:r>
            <a:r>
              <a:rPr lang="fr-FR" sz="2000" dirty="0" smtClean="0"/>
              <a:t>('</a:t>
            </a:r>
            <a:r>
              <a:rPr lang="fr-FR" sz="2000" dirty="0" smtClean="0"/>
              <a:t>'noissette'') ou plus de lait ('</a:t>
            </a:r>
            <a:r>
              <a:rPr lang="fr-FR" sz="2000" dirty="0" smtClean="0"/>
              <a:t>'cr</a:t>
            </a:r>
            <a:r>
              <a:rPr lang="sl-SI" sz="2000" dirty="0">
                <a:solidFill>
                  <a:srgbClr val="FFFF00"/>
                </a:solidFill>
              </a:rPr>
              <a:t>è</a:t>
            </a:r>
            <a:r>
              <a:rPr lang="fr-FR" sz="2000" dirty="0" smtClean="0"/>
              <a:t>me</a:t>
            </a:r>
            <a:r>
              <a:rPr lang="fr-FR" sz="2000" dirty="0" smtClean="0"/>
              <a:t>''). </a:t>
            </a:r>
            <a:endParaRPr lang="sl-SI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267251"/>
            <a:ext cx="3456384" cy="23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6966"/>
            <a:ext cx="2818376" cy="211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1272"/>
            <a:ext cx="5089031" cy="381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6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3456384" cy="266429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Le petit-déjeuner traditionnel slovène c'est une tranche </a:t>
            </a:r>
            <a:r>
              <a:rPr lang="fr-FR" sz="2000" dirty="0" smtClean="0"/>
              <a:t>d</a:t>
            </a:r>
            <a:r>
              <a:rPr lang="sl-SI" sz="2000" dirty="0" smtClean="0">
                <a:solidFill>
                  <a:srgbClr val="FFFF00"/>
                </a:solidFill>
              </a:rPr>
              <a:t>e</a:t>
            </a:r>
            <a:r>
              <a:rPr lang="fr-FR" sz="2000" dirty="0" smtClean="0"/>
              <a:t> </a:t>
            </a:r>
            <a:r>
              <a:rPr lang="fr-FR" sz="2000" dirty="0" smtClean="0"/>
              <a:t>pain avec </a:t>
            </a:r>
            <a:r>
              <a:rPr lang="sl-SI" sz="2000" dirty="0" err="1" smtClean="0">
                <a:solidFill>
                  <a:srgbClr val="FFFF00"/>
                </a:solidFill>
              </a:rPr>
              <a:t>du</a:t>
            </a:r>
            <a:r>
              <a:rPr lang="sl-SI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/>
              <a:t>miel </a:t>
            </a:r>
            <a:r>
              <a:rPr lang="fr-FR" sz="2000" dirty="0" smtClean="0"/>
              <a:t>et </a:t>
            </a:r>
            <a:r>
              <a:rPr lang="sl-SI" sz="2000" dirty="0" smtClean="0"/>
              <a:t> </a:t>
            </a:r>
            <a:r>
              <a:rPr lang="sl-SI" sz="2000" dirty="0" err="1" smtClean="0">
                <a:solidFill>
                  <a:srgbClr val="FFFF00"/>
                </a:solidFill>
              </a:rPr>
              <a:t>du</a:t>
            </a:r>
            <a:r>
              <a:rPr lang="sl-SI" sz="2000" dirty="0" smtClean="0">
                <a:solidFill>
                  <a:srgbClr val="FFFF00"/>
                </a:solidFill>
              </a:rPr>
              <a:t> </a:t>
            </a:r>
            <a:r>
              <a:rPr lang="sl-SI" sz="2000" dirty="0" err="1" smtClean="0"/>
              <a:t>beurre</a:t>
            </a:r>
            <a:r>
              <a:rPr lang="sl-SI" sz="2000" dirty="0" smtClean="0"/>
              <a:t> </a:t>
            </a:r>
            <a:r>
              <a:rPr lang="sl-SI" sz="2000" dirty="0" err="1" smtClean="0"/>
              <a:t>et</a:t>
            </a:r>
            <a:r>
              <a:rPr lang="sl-SI" sz="2000" dirty="0" smtClean="0"/>
              <a:t> </a:t>
            </a:r>
            <a:r>
              <a:rPr lang="fr-FR" sz="2000" dirty="0" smtClean="0"/>
              <a:t>un </a:t>
            </a:r>
            <a:r>
              <a:rPr lang="fr-FR" sz="2000" dirty="0" smtClean="0"/>
              <a:t>verre </a:t>
            </a:r>
            <a:r>
              <a:rPr lang="fr-FR" sz="2000" dirty="0" smtClean="0"/>
              <a:t>d</a:t>
            </a:r>
            <a:r>
              <a:rPr lang="sl-SI" sz="2000" dirty="0" smtClean="0">
                <a:solidFill>
                  <a:srgbClr val="FFFF00"/>
                </a:solidFill>
              </a:rPr>
              <a:t>e</a:t>
            </a:r>
            <a:r>
              <a:rPr lang="fr-FR" sz="2000" dirty="0" smtClean="0"/>
              <a:t> </a:t>
            </a:r>
            <a:r>
              <a:rPr lang="fr-FR" sz="2000" dirty="0" smtClean="0"/>
              <a:t>lait et </a:t>
            </a:r>
            <a:r>
              <a:rPr lang="sl-SI" sz="2000" dirty="0" smtClean="0"/>
              <a:t>on mange</a:t>
            </a:r>
            <a:r>
              <a:rPr lang="fr-FR" sz="2000" dirty="0" smtClean="0"/>
              <a:t> </a:t>
            </a:r>
            <a:r>
              <a:rPr lang="fr-FR" sz="2000" dirty="0" smtClean="0"/>
              <a:t>parfois </a:t>
            </a:r>
            <a:r>
              <a:rPr lang="sl-SI" sz="2000" dirty="0" err="1" smtClean="0"/>
              <a:t>après</a:t>
            </a:r>
            <a:r>
              <a:rPr lang="sl-SI" sz="2000" smtClean="0"/>
              <a:t> </a:t>
            </a:r>
            <a:r>
              <a:rPr lang="fr-FR" sz="2000" smtClean="0"/>
              <a:t>une </a:t>
            </a:r>
            <a:r>
              <a:rPr lang="fr-FR" sz="2000" dirty="0" smtClean="0"/>
              <a:t>pomme.</a:t>
            </a:r>
            <a:endParaRPr lang="sl-SI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920208" cy="362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347864" cy="251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3990007" cy="218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</TotalTime>
  <Words>150</Words>
  <Application>Microsoft Office PowerPoint</Application>
  <PresentationFormat>Diaprojekcija na zaslonu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Angles</vt:lpstr>
      <vt:lpstr>CAFÉ ET CROISSANT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Caffe et croissant</dc:title>
  <dc:creator>PC</dc:creator>
  <cp:lastModifiedBy>Profesor</cp:lastModifiedBy>
  <cp:revision>4</cp:revision>
  <dcterms:created xsi:type="dcterms:W3CDTF">2015-04-11T19:13:44Z</dcterms:created>
  <dcterms:modified xsi:type="dcterms:W3CDTF">2015-04-21T15:22:34Z</dcterms:modified>
</cp:coreProperties>
</file>